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7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6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0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6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8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7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1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6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0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9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8358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Socket API – TCP Application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22249" r="26999" b="8376"/>
          <a:stretch>
            <a:fillRect/>
          </a:stretch>
        </p:blipFill>
        <p:spPr bwMode="auto">
          <a:xfrm>
            <a:off x="2625686" y="1163197"/>
            <a:ext cx="605438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250" t="22249" r="26999" b="837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6310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Joydip</dc:creator>
  <cp:lastModifiedBy>Joydip</cp:lastModifiedBy>
  <cp:revision>1</cp:revision>
  <dcterms:created xsi:type="dcterms:W3CDTF">2020-10-20T10:08:50Z</dcterms:created>
  <dcterms:modified xsi:type="dcterms:W3CDTF">2020-10-20T10:09:21Z</dcterms:modified>
</cp:coreProperties>
</file>